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5" r:id="rId10"/>
    <p:sldId id="262" r:id="rId11"/>
    <p:sldId id="268" r:id="rId12"/>
    <p:sldId id="263" r:id="rId13"/>
    <p:sldId id="26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016752-0C63-4E97-8440-D56B3985D785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5FB262-11D4-4402-A2C4-74C5F296269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A0%D0%BE%D0%BC%D0%B0%D0%BD%D1%82%D0%B8%D0%B7%D0%B0%D0%BC" TargetMode="External"/><Relationship Id="rId2" Type="http://schemas.openxmlformats.org/officeDocument/2006/relationships/hyperlink" Target="https://sr.wikipedia.org/wiki/%D0%A1%D1%80%D0%B1%D0%B8%D1%98%D0%B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2017" TargetMode="External"/><Relationship Id="rId2" Type="http://schemas.openxmlformats.org/officeDocument/2006/relationships/hyperlink" Target="https://sr.wikipedia.org/wiki/197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ЈЕДАН </a:t>
            </a:r>
            <a:r>
              <a:rPr lang="sr-Cyrl-RS" dirty="0" smtClean="0">
                <a:solidFill>
                  <a:srgbClr val="FF0000"/>
                </a:solidFill>
              </a:rPr>
              <a:t>СТИХ ̶̶ ЈЕДНА </a:t>
            </a:r>
            <a:r>
              <a:rPr lang="sr-Cyrl-RS" dirty="0" smtClean="0">
                <a:solidFill>
                  <a:srgbClr val="FF0000"/>
                </a:solidFill>
              </a:rPr>
              <a:t>НОТА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7030A0"/>
                </a:solidFill>
              </a:rPr>
              <a:t>Радила:</a:t>
            </a:r>
          </a:p>
          <a:p>
            <a:r>
              <a:rPr lang="sr-Cyrl-RS" dirty="0" smtClean="0">
                <a:solidFill>
                  <a:srgbClr val="7030A0"/>
                </a:solidFill>
              </a:rPr>
              <a:t>Јована Шибалић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ЂУРА ЈАКШИЋ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Ђура Јакшић </a:t>
            </a:r>
            <a:r>
              <a:rPr lang="sr-Cyrl-RS" dirty="0" smtClean="0"/>
              <a:t>написао је текст песме ,,Мила“.</a:t>
            </a:r>
            <a:endParaRPr lang="sr-Cyrl-RS" b="1" dirty="0" smtClean="0"/>
          </a:p>
          <a:p>
            <a:r>
              <a:rPr lang="sr-Cyrl-RS" b="1" dirty="0" smtClean="0"/>
              <a:t>Ђура Јакшић</a:t>
            </a:r>
            <a:r>
              <a:rPr lang="sr-Cyrl-RS" dirty="0" smtClean="0"/>
              <a:t> (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1832-1864)</a:t>
            </a:r>
            <a:r>
              <a:rPr lang="sr-Cyrl-RS" dirty="0" smtClean="0"/>
              <a:t> је био српски сликар, песник, приповедач, драмски писац и учитељ.</a:t>
            </a:r>
          </a:p>
          <a:p>
            <a:r>
              <a:rPr lang="sr-Cyrl-RS" dirty="0" smtClean="0"/>
              <a:t>Његово право име је било Георгије.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jura_Jaksic_autoportr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642918"/>
            <a:ext cx="6643734" cy="5857916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МИКИ ЈЕВРЕМОВИЋ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Миодраг Мики Јевремовић </a:t>
            </a:r>
            <a:r>
              <a:rPr lang="ru-RU" dirty="0" smtClean="0"/>
              <a:t>препевао је песму ,,Мила</a:t>
            </a:r>
            <a:r>
              <a:rPr lang="sr-Latn-RS" dirty="0" smtClean="0"/>
              <a:t>“.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Миодраг Мики Јевремовић</a:t>
            </a:r>
            <a:r>
              <a:rPr lang="ru-RU" dirty="0" smtClean="0"/>
              <a:t> ( 1941 —  2017) био је српски и југословенски певач забавне музике.</a:t>
            </a:r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_jk9lMaHR0cDovL29jZG4uZXUvaW1hZ2VzL3B1bHNjbXMvWldJN01EQV8vYTI4MDhjMzVjYjNiMzdkNmQzNzI4OGVhZWY5ZjNiN2UuanBlZ5GTAs0C5ACBAA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28604"/>
            <a:ext cx="6786578" cy="6079524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Резултат слика за hvala na pazn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hvala-na-panji-5ca0a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951" y="1490661"/>
            <a:ext cx="7299139" cy="4951249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УВОД</a:t>
            </a:r>
            <a:endParaRPr lang="en-US" b="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 овој презентацији ћу вам представити неке песме, писце који су написали текстове тих песама и људе који су их препевали.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Уживајте!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ПЈЕВАМ ДАЊУ, ПЈЕВАМ НОЋУ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,,Пјевам дању, пјевам ноћу“ је песма чији је текст написао Бранко Радичевић, а препевао Здравко Чолић.</a:t>
            </a:r>
          </a:p>
          <a:p>
            <a:r>
              <a:rPr lang="sr-Cyrl-RS" dirty="0" smtClean="0"/>
              <a:t>Ову песму Бранко Радичевић посветио је Мини Караџич, ћерки Вука Караџића којој се Бранко уписао у споменар и у коју је био заљубљен.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БРАНКО РАДИЧЕВИЋ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Бранко Радичевић </a:t>
            </a:r>
            <a:r>
              <a:rPr lang="ru-RU" dirty="0" smtClean="0"/>
              <a:t>написао је текст песме ,,Певам дању, певам ноћу.</a:t>
            </a: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Бранко Радичевић</a:t>
            </a:r>
            <a:r>
              <a:rPr lang="ru-RU" dirty="0" smtClean="0"/>
              <a:t> 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1824-1853)</a:t>
            </a:r>
            <a:r>
              <a:rPr lang="ru-RU" dirty="0" smtClean="0"/>
              <a:t> био је </a:t>
            </a:r>
            <a:r>
              <a:rPr lang="ru-RU" dirty="0" smtClean="0">
                <a:hlinkClick r:id="rId2" tooltip="Србија"/>
              </a:rPr>
              <a:t>српски</a:t>
            </a:r>
            <a:r>
              <a:rPr lang="ru-RU" dirty="0" smtClean="0"/>
              <a:t> </a:t>
            </a:r>
            <a:r>
              <a:rPr lang="ru-RU" dirty="0" smtClean="0">
                <a:hlinkClick r:id="rId3" tooltip="Романтизам"/>
              </a:rPr>
              <a:t>романтичарски</a:t>
            </a:r>
            <a:r>
              <a:rPr lang="ru-RU" dirty="0" smtClean="0"/>
              <a:t> песник.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Написао је педесет четири лирске и седам епских песама, два одломка епских песама, двадесет осам песама.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anko-radicevic-392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ЗДРАВКО ЧОЛИЋ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b="1" dirty="0" smtClean="0"/>
              <a:t>Здравко Ч0лић </a:t>
            </a:r>
            <a:r>
              <a:rPr lang="sr-Cyrl-RS" dirty="0" smtClean="0"/>
              <a:t>отпевао је песму ,,Пјевам дању, пјевам ноћу“.</a:t>
            </a:r>
          </a:p>
          <a:p>
            <a:r>
              <a:rPr lang="sr-Cyrl-RS" dirty="0" smtClean="0"/>
              <a:t>Он ове године одржава пет концерата у Арени, а карте су већ распродате.</a:t>
            </a:r>
          </a:p>
          <a:p>
            <a:r>
              <a:rPr lang="sr-Cyrl-RS" dirty="0" smtClean="0"/>
              <a:t>Објавио је 15 студијских албума, у периоду од </a:t>
            </a:r>
            <a:r>
              <a:rPr lang="sr-Cyrl-RS" dirty="0" smtClean="0">
                <a:hlinkClick r:id="rId2" tooltip="1975"/>
              </a:rPr>
              <a:t>1975</a:t>
            </a:r>
            <a:r>
              <a:rPr lang="sr-Cyrl-RS" dirty="0" smtClean="0"/>
              <a:t>. до </a:t>
            </a:r>
            <a:r>
              <a:rPr lang="sr-Cyrl-RS" dirty="0" smtClean="0">
                <a:hlinkClick r:id="rId3" tooltip="2017"/>
              </a:rPr>
              <a:t>2017</a:t>
            </a:r>
            <a:r>
              <a:rPr lang="sr-Cyrl-RS" dirty="0" smtClean="0"/>
              <a:t>. године.</a:t>
            </a:r>
          </a:p>
          <a:p>
            <a:pPr>
              <a:buNone/>
            </a:pPr>
            <a:r>
              <a:rPr lang="sr-Cyrl-RS" b="1" dirty="0" smtClean="0"/>
              <a:t>	 </a:t>
            </a:r>
            <a:endParaRPr lang="en-US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DRAV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28604"/>
            <a:ext cx="7000924" cy="60722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МИЛА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,,Мила“ је песма чији је текст написао Ђура Јакшић, а препевао Мики Јевремовић.</a:t>
            </a:r>
          </a:p>
          <a:p>
            <a:r>
              <a:rPr lang="sr-Cyrl-RS" dirty="0" smtClean="0"/>
              <a:t>Текст песме написао је Ђура Јакшић и посветио их је конобарици Мили која је била ћерка власника кафане у коју је био заљубљен. 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VOJKA U PLAV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210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 2</vt:lpstr>
      <vt:lpstr>Flow</vt:lpstr>
      <vt:lpstr>ЈЕДАН СТИХ ̶̶ ЈЕДНА НОТА</vt:lpstr>
      <vt:lpstr>УВОД</vt:lpstr>
      <vt:lpstr>ПЈЕВАМ ДАЊУ, ПЈЕВАМ НОЋУ</vt:lpstr>
      <vt:lpstr>БРАНКО РАДИЧЕВИЋ</vt:lpstr>
      <vt:lpstr>PowerPoint Presentation</vt:lpstr>
      <vt:lpstr>ЗДРАВКО ЧОЛИЋ</vt:lpstr>
      <vt:lpstr>PowerPoint Presentation</vt:lpstr>
      <vt:lpstr>МИЛА</vt:lpstr>
      <vt:lpstr>PowerPoint Presentation</vt:lpstr>
      <vt:lpstr>ЂУРА ЈАКШИЋ</vt:lpstr>
      <vt:lpstr>PowerPoint Presentation</vt:lpstr>
      <vt:lpstr>МИКИ ЈЕВРЕМОВИЋ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ЈЕДАН СТИХ ЈЕДНА НОТА</dc:title>
  <dc:creator>Veljo</dc:creator>
  <cp:lastModifiedBy>Racunar</cp:lastModifiedBy>
  <cp:revision>28</cp:revision>
  <dcterms:created xsi:type="dcterms:W3CDTF">2019-12-05T16:57:44Z</dcterms:created>
  <dcterms:modified xsi:type="dcterms:W3CDTF">2019-12-12T12:55:21Z</dcterms:modified>
</cp:coreProperties>
</file>